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942" r:id="rId1"/>
  </p:sldMasterIdLst>
  <p:notesMasterIdLst>
    <p:notesMasterId r:id="rId14"/>
  </p:notesMasterIdLst>
  <p:sldIdLst>
    <p:sldId id="296" r:id="rId2"/>
    <p:sldId id="295" r:id="rId3"/>
    <p:sldId id="256" r:id="rId4"/>
    <p:sldId id="302" r:id="rId5"/>
    <p:sldId id="305" r:id="rId6"/>
    <p:sldId id="306" r:id="rId7"/>
    <p:sldId id="304" r:id="rId8"/>
    <p:sldId id="298" r:id="rId9"/>
    <p:sldId id="299" r:id="rId10"/>
    <p:sldId id="297" r:id="rId11"/>
    <p:sldId id="301" r:id="rId12"/>
    <p:sldId id="300" r:id="rId13"/>
  </p:sldIdLst>
  <p:sldSz cx="9144000" cy="5143500" type="screen16x9"/>
  <p:notesSz cx="6858000" cy="9144000"/>
  <p:embeddedFontLst>
    <p:embeddedFont>
      <p:font typeface="Century Gothic" panose="020B0502020202020204" pitchFamily="34" charset="0"/>
      <p:regular r:id="rId15"/>
      <p:bold r:id="rId16"/>
      <p:italic r:id="rId17"/>
      <p:boldItalic r:id="rId18"/>
    </p:embeddedFont>
    <p:embeddedFont>
      <p:font typeface="Wingdings 3" panose="05040102010807070707" pitchFamily="18" charset="2"/>
      <p:regular r:id="rId1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3EC2C83-4F27-46E9-AB52-EA9CB43B9D6F}">
  <a:tblStyle styleId="{93EC2C83-4F27-46E9-AB52-EA9CB43B9D6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77553AC-1573-4A18-AE2D-678138A4FA2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4660"/>
  </p:normalViewPr>
  <p:slideViewPr>
    <p:cSldViewPr snapToGrid="0">
      <p:cViewPr varScale="1">
        <p:scale>
          <a:sx n="107" d="100"/>
          <a:sy n="107" d="100"/>
        </p:scale>
        <p:origin x="715"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3159" y="514350"/>
            <a:ext cx="6000750" cy="2228851"/>
          </a:xfrm>
        </p:spPr>
        <p:txBody>
          <a:bodyPr anchor="b">
            <a:normAutofit/>
          </a:bodyPr>
          <a:lstStyle>
            <a:lvl1pPr algn="l">
              <a:defRPr sz="3600">
                <a:effectLst/>
              </a:defRPr>
            </a:lvl1pPr>
          </a:lstStyle>
          <a:p>
            <a:r>
              <a:rPr lang="en-US"/>
              <a:t>Click to edit Master title style</a:t>
            </a:r>
            <a:endParaRPr lang="en-US" dirty="0"/>
          </a:p>
        </p:txBody>
      </p:sp>
      <p:sp>
        <p:nvSpPr>
          <p:cNvPr id="3" name="Subtitle 2"/>
          <p:cNvSpPr>
            <a:spLocks noGrp="1"/>
          </p:cNvSpPr>
          <p:nvPr>
            <p:ph type="subTitle" idx="1"/>
          </p:nvPr>
        </p:nvSpPr>
        <p:spPr>
          <a:xfrm>
            <a:off x="513159" y="2882900"/>
            <a:ext cx="4800600" cy="1460500"/>
          </a:xfrm>
        </p:spPr>
        <p:txBody>
          <a:bodyPr anchor="t">
            <a:normAutofit/>
          </a:bodyPr>
          <a:lstStyle>
            <a:lvl1pPr marL="0" indent="0" algn="l">
              <a:buNone/>
              <a:defRPr sz="1575">
                <a:solidFill>
                  <a:schemeClr val="bg2">
                    <a:lumMod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F185753-FE7A-4A3C-B5B1-99056FE5923D}" type="datetimeFigureOut">
              <a:rPr lang="en-IN" smtClean="0"/>
              <a:t>09-01-2022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6" name="Straight Connector 15"/>
          <p:cNvCxnSpPr/>
          <p:nvPr/>
        </p:nvCxnSpPr>
        <p:spPr>
          <a:xfrm flipH="1">
            <a:off x="6171009" y="6350"/>
            <a:ext cx="2857500" cy="28575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4581128" y="68659"/>
            <a:ext cx="4560491" cy="456049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5426869" y="171450"/>
            <a:ext cx="3714750" cy="371475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501878" y="24209"/>
            <a:ext cx="3639742" cy="3639742"/>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884070" y="457201"/>
            <a:ext cx="3257549" cy="325754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05319924"/>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514350" y="400050"/>
            <a:ext cx="8114109" cy="234315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16" name="Text Placeholder 9"/>
          <p:cNvSpPr>
            <a:spLocks noGrp="1"/>
          </p:cNvSpPr>
          <p:nvPr>
            <p:ph type="body" sz="quarter" idx="14"/>
          </p:nvPr>
        </p:nvSpPr>
        <p:spPr>
          <a:xfrm>
            <a:off x="685801" y="2882900"/>
            <a:ext cx="6228158" cy="342900"/>
          </a:xfrm>
        </p:spPr>
        <p:txBody>
          <a:bodyPr anchor="t">
            <a:normAutofit/>
          </a:bodyPr>
          <a:lstStyle>
            <a:lvl1pPr marL="0" indent="0">
              <a:buFontTx/>
              <a:buNone/>
              <a:defRPr sz="120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2F185753-FE7A-4A3C-B5B1-99056FE5923D}" type="datetimeFigureOut">
              <a:rPr lang="en-IN" smtClean="0"/>
              <a:t>09-01-2022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0719071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13160" y="514350"/>
            <a:ext cx="7543800" cy="2057400"/>
          </a:xfrm>
        </p:spPr>
        <p:txBody>
          <a:bodyPr anchor="ctr">
            <a:normAutofit/>
          </a:bodyPr>
          <a:lstStyle>
            <a:lvl1pPr algn="l">
              <a:defRPr sz="2400" b="0" cap="all"/>
            </a:lvl1pPr>
          </a:lstStyle>
          <a:p>
            <a:r>
              <a:rPr lang="en-US"/>
              <a:t>Click to edit Master title style</a:t>
            </a:r>
            <a:endParaRPr lang="en-US" dirty="0"/>
          </a:p>
        </p:txBody>
      </p:sp>
      <p:sp>
        <p:nvSpPr>
          <p:cNvPr id="3" name="Text Placeholder 2"/>
          <p:cNvSpPr>
            <a:spLocks noGrp="1"/>
          </p:cNvSpPr>
          <p:nvPr>
            <p:ph type="body" idx="1"/>
          </p:nvPr>
        </p:nvSpPr>
        <p:spPr>
          <a:xfrm>
            <a:off x="513159" y="3086100"/>
            <a:ext cx="6401991" cy="1409700"/>
          </a:xfrm>
        </p:spPr>
        <p:txBody>
          <a:bodyPr anchor="ctr">
            <a:normAutofit/>
          </a:bodyPr>
          <a:lstStyle>
            <a:lvl1pPr marL="0" indent="0" algn="l">
              <a:buNone/>
              <a:defRPr sz="150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185753-FE7A-4A3C-B5B1-99056FE5923D}" type="datetimeFigureOut">
              <a:rPr lang="en-IN" smtClean="0"/>
              <a:t>09-01-2022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154833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9" y="514350"/>
            <a:ext cx="6858001" cy="2057400"/>
          </a:xfrm>
        </p:spPr>
        <p:txBody>
          <a:bodyPr anchor="ctr">
            <a:normAutofit/>
          </a:bodyPr>
          <a:lstStyle>
            <a:lvl1pPr algn="l">
              <a:defRPr sz="24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84659" y="2571750"/>
            <a:ext cx="6400800" cy="285750"/>
          </a:xfrm>
        </p:spPr>
        <p:txBody>
          <a:bodyPr anchor="ctr"/>
          <a:lstStyle>
            <a:lvl1pPr marL="0" indent="0">
              <a:buFontTx/>
              <a:buNone/>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13160" y="3225801"/>
            <a:ext cx="6400800" cy="1263649"/>
          </a:xfrm>
        </p:spPr>
        <p:txBody>
          <a:bodyPr anchor="ctr">
            <a:normAutofit/>
          </a:bodyPr>
          <a:lstStyle>
            <a:lvl1pPr marL="0" indent="0" algn="l">
              <a:buNone/>
              <a:defRPr sz="150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185753-FE7A-4A3C-B5B1-99056FE5923D}" type="datetimeFigureOut">
              <a:rPr lang="en-IN" smtClean="0"/>
              <a:t>09-01-2022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4" name="TextBox 13"/>
          <p:cNvSpPr txBox="1"/>
          <p:nvPr/>
        </p:nvSpPr>
        <p:spPr>
          <a:xfrm>
            <a:off x="398859" y="609167"/>
            <a:ext cx="457200"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5" name="TextBox 14"/>
          <p:cNvSpPr txBox="1"/>
          <p:nvPr/>
        </p:nvSpPr>
        <p:spPr>
          <a:xfrm>
            <a:off x="7714059" y="2076451"/>
            <a:ext cx="457200"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spTree>
    <p:extLst>
      <p:ext uri="{BB962C8B-B14F-4D97-AF65-F5344CB8AC3E}">
        <p14:creationId xmlns:p14="http://schemas.microsoft.com/office/powerpoint/2010/main" val="3402941767"/>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13159" y="2571750"/>
            <a:ext cx="6400800" cy="1273050"/>
          </a:xfrm>
        </p:spPr>
        <p:txBody>
          <a:bodyPr anchor="b">
            <a:normAutofit/>
          </a:bodyPr>
          <a:lstStyle>
            <a:lvl1pPr algn="l">
              <a:defRPr sz="2400" b="0" cap="all"/>
            </a:lvl1pPr>
          </a:lstStyle>
          <a:p>
            <a:r>
              <a:rPr lang="en-US"/>
              <a:t>Click to edit Master title style</a:t>
            </a:r>
            <a:endParaRPr lang="en-US" dirty="0"/>
          </a:p>
        </p:txBody>
      </p:sp>
      <p:sp>
        <p:nvSpPr>
          <p:cNvPr id="3" name="Text Placeholder 2"/>
          <p:cNvSpPr>
            <a:spLocks noGrp="1"/>
          </p:cNvSpPr>
          <p:nvPr>
            <p:ph type="body" idx="1"/>
          </p:nvPr>
        </p:nvSpPr>
        <p:spPr>
          <a:xfrm>
            <a:off x="513158" y="3849736"/>
            <a:ext cx="6401993" cy="645300"/>
          </a:xfrm>
        </p:spPr>
        <p:txBody>
          <a:bodyPr anchor="t">
            <a:normAutofit/>
          </a:bodyPr>
          <a:lstStyle>
            <a:lvl1pPr marL="0" indent="0" algn="l">
              <a:buNone/>
              <a:defRPr sz="150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185753-FE7A-4A3C-B5B1-99056FE5923D}" type="datetimeFigureOut">
              <a:rPr lang="en-IN" smtClean="0"/>
              <a:t>09-01-2022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10206163"/>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60" y="514350"/>
            <a:ext cx="6858000" cy="2057400"/>
          </a:xfrm>
        </p:spPr>
        <p:txBody>
          <a:bodyPr anchor="ctr">
            <a:normAutofit/>
          </a:bodyPr>
          <a:lstStyle>
            <a:lvl1pPr algn="l">
              <a:defRPr sz="24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513159" y="2946400"/>
            <a:ext cx="6400801" cy="787400"/>
          </a:xfrm>
        </p:spPr>
        <p:txBody>
          <a:bodyPr vert="horz" lIns="91440" tIns="45720" rIns="91440" bIns="45720" rtlCol="0" anchor="b">
            <a:normAutofit/>
          </a:bodyPr>
          <a:lstStyle>
            <a:lvl1pPr>
              <a:buNone/>
              <a:defRPr lang="en-US" sz="18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513159" y="3733800"/>
            <a:ext cx="6400801" cy="762000"/>
          </a:xfrm>
        </p:spPr>
        <p:txBody>
          <a:bodyPr anchor="t">
            <a:normAutofit/>
          </a:bodyPr>
          <a:lstStyle>
            <a:lvl1pPr marL="0" indent="0" algn="l">
              <a:buNone/>
              <a:defRPr sz="135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185753-FE7A-4A3C-B5B1-99056FE5923D}" type="datetimeFigureOut">
              <a:rPr lang="en-IN" smtClean="0"/>
              <a:t>09-01-2022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1" name="TextBox 10"/>
          <p:cNvSpPr txBox="1"/>
          <p:nvPr/>
        </p:nvSpPr>
        <p:spPr>
          <a:xfrm>
            <a:off x="398859" y="609167"/>
            <a:ext cx="457200"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2" name="TextBox 11"/>
          <p:cNvSpPr txBox="1"/>
          <p:nvPr/>
        </p:nvSpPr>
        <p:spPr>
          <a:xfrm>
            <a:off x="7714059" y="2076451"/>
            <a:ext cx="457200"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spTree>
    <p:extLst>
      <p:ext uri="{BB962C8B-B14F-4D97-AF65-F5344CB8AC3E}">
        <p14:creationId xmlns:p14="http://schemas.microsoft.com/office/powerpoint/2010/main" val="2900142423"/>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3160" y="514350"/>
            <a:ext cx="7543800" cy="20574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513159" y="2946401"/>
            <a:ext cx="6400800" cy="628650"/>
          </a:xfrm>
        </p:spPr>
        <p:txBody>
          <a:bodyPr vert="horz" lIns="91440" tIns="45720" rIns="91440" bIns="45720" rtlCol="0" anchor="b">
            <a:normAutofit/>
          </a:bodyPr>
          <a:lstStyle>
            <a:lvl1pPr>
              <a:buNone/>
              <a:defRPr lang="en-US" sz="18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513159" y="3575049"/>
            <a:ext cx="6400801" cy="920750"/>
          </a:xfrm>
        </p:spPr>
        <p:txBody>
          <a:bodyPr anchor="t">
            <a:normAutofit/>
          </a:bodyPr>
          <a:lstStyle>
            <a:lvl1pPr marL="0" indent="0" algn="l">
              <a:buNone/>
              <a:defRPr sz="135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185753-FE7A-4A3C-B5B1-99056FE5923D}" type="datetimeFigureOut">
              <a:rPr lang="en-IN" smtClean="0"/>
              <a:t>09-01-2022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51930113"/>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185753-FE7A-4A3C-B5B1-99056FE5923D}" type="datetimeFigureOut">
              <a:rPr lang="en-IN" smtClean="0"/>
              <a:t>09-01-2022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77699184"/>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3909" y="514350"/>
            <a:ext cx="1543050" cy="3429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14350" y="514350"/>
            <a:ext cx="5867400" cy="398145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185753-FE7A-4A3C-B5B1-99056FE5923D}" type="datetimeFigureOut">
              <a:rPr lang="en-IN" smtClean="0"/>
              <a:t>09-01-2022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61691362"/>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 Color background">
  <p:cSld name="Blank - Color background">
    <p:bg>
      <p:bgPr>
        <a:solidFill>
          <a:schemeClr val="accent1"/>
        </a:solidFill>
        <a:effectLst/>
      </p:bgPr>
    </p:bg>
    <p:spTree>
      <p:nvGrpSpPr>
        <p:cNvPr id="1" name="Shape 172"/>
        <p:cNvGrpSpPr/>
        <p:nvPr/>
      </p:nvGrpSpPr>
      <p:grpSpPr>
        <a:xfrm>
          <a:off x="0" y="0"/>
          <a:ext cx="0" cy="0"/>
          <a:chOff x="0" y="0"/>
          <a:chExt cx="0" cy="0"/>
        </a:xfrm>
      </p:grpSpPr>
      <p:sp>
        <p:nvSpPr>
          <p:cNvPr id="173" name="Google Shape;173;p11"/>
          <p:cNvSpPr txBox="1">
            <a:spLocks noGrp="1"/>
          </p:cNvSpPr>
          <p:nvPr>
            <p:ph type="sldNum" idx="12"/>
          </p:nvPr>
        </p:nvSpPr>
        <p:spPr>
          <a:xfrm>
            <a:off x="8480584" y="4749851"/>
            <a:ext cx="548700" cy="393600"/>
          </a:xfrm>
          <a:prstGeom prst="rect">
            <a:avLst/>
          </a:prstGeom>
          <a:noFill/>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704538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1"/>
        </a:solidFill>
        <a:effectLst/>
      </p:bgPr>
    </p:bg>
    <p:spTree>
      <p:nvGrpSpPr>
        <p:cNvPr id="1" name="Shape 9"/>
        <p:cNvGrpSpPr/>
        <p:nvPr/>
      </p:nvGrpSpPr>
      <p:grpSpPr>
        <a:xfrm>
          <a:off x="0" y="0"/>
          <a:ext cx="0" cy="0"/>
          <a:chOff x="0" y="0"/>
          <a:chExt cx="0" cy="0"/>
        </a:xfrm>
      </p:grpSpPr>
      <p:sp>
        <p:nvSpPr>
          <p:cNvPr id="30" name="Google Shape;30;p2"/>
          <p:cNvSpPr txBox="1">
            <a:spLocks noGrp="1"/>
          </p:cNvSpPr>
          <p:nvPr>
            <p:ph type="ctrTitle"/>
          </p:nvPr>
        </p:nvSpPr>
        <p:spPr>
          <a:xfrm>
            <a:off x="702900" y="3250075"/>
            <a:ext cx="4955100" cy="11598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Tree>
    <p:extLst>
      <p:ext uri="{BB962C8B-B14F-4D97-AF65-F5344CB8AC3E}">
        <p14:creationId xmlns:p14="http://schemas.microsoft.com/office/powerpoint/2010/main" val="212842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185753-FE7A-4A3C-B5B1-99056FE5923D}" type="datetimeFigureOut">
              <a:rPr lang="en-IN" smtClean="0"/>
              <a:t>09-01-2022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97546837"/>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3159" y="1504950"/>
            <a:ext cx="6400801" cy="1711200"/>
          </a:xfrm>
        </p:spPr>
        <p:txBody>
          <a:bodyPr anchor="b">
            <a:normAutofit/>
          </a:bodyPr>
          <a:lstStyle>
            <a:lvl1pPr algn="l">
              <a:defRPr sz="2700" b="0" cap="all"/>
            </a:lvl1pPr>
          </a:lstStyle>
          <a:p>
            <a:r>
              <a:rPr lang="en-US"/>
              <a:t>Click to edit Master title style</a:t>
            </a:r>
            <a:endParaRPr lang="en-US" dirty="0"/>
          </a:p>
        </p:txBody>
      </p:sp>
      <p:sp>
        <p:nvSpPr>
          <p:cNvPr id="3" name="Text Placeholder 2"/>
          <p:cNvSpPr>
            <a:spLocks noGrp="1"/>
          </p:cNvSpPr>
          <p:nvPr>
            <p:ph type="body" idx="1"/>
          </p:nvPr>
        </p:nvSpPr>
        <p:spPr>
          <a:xfrm>
            <a:off x="513160" y="3371850"/>
            <a:ext cx="6400800" cy="1123950"/>
          </a:xfrm>
        </p:spPr>
        <p:txBody>
          <a:bodyPr anchor="t">
            <a:normAutofit/>
          </a:bodyPr>
          <a:lstStyle>
            <a:lvl1pPr marL="0" indent="0" algn="l">
              <a:buNone/>
              <a:defRPr sz="135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185753-FE7A-4A3C-B5B1-99056FE5923D}" type="datetimeFigureOut">
              <a:rPr lang="en-IN" smtClean="0"/>
              <a:t>09-01-2022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2120178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3159" y="514351"/>
            <a:ext cx="3703241" cy="271145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56100" y="514351"/>
            <a:ext cx="3700859" cy="271145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F185753-FE7A-4A3C-B5B1-99056FE5923D}" type="datetimeFigureOut">
              <a:rPr lang="en-IN" smtClean="0"/>
              <a:t>09-01-2022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278062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29061" y="514350"/>
            <a:ext cx="3487340" cy="432197"/>
          </a:xfrm>
        </p:spPr>
        <p:txBody>
          <a:bodyPr anchor="b">
            <a:noAutofit/>
          </a:bodyPr>
          <a:lstStyle>
            <a:lvl1pPr marL="0" indent="0">
              <a:buNone/>
              <a:defRPr sz="21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13159" y="952897"/>
            <a:ext cx="3703241" cy="2272904"/>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59299" y="514350"/>
            <a:ext cx="3498851" cy="432197"/>
          </a:xfrm>
        </p:spPr>
        <p:txBody>
          <a:bodyPr anchor="b">
            <a:noAutofit/>
          </a:bodyPr>
          <a:lstStyle>
            <a:lvl1pPr marL="0" indent="0">
              <a:buNone/>
              <a:defRPr sz="21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354909" y="946546"/>
            <a:ext cx="3696891" cy="2272904"/>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185753-FE7A-4A3C-B5B1-99056FE5923D}" type="datetimeFigureOut">
              <a:rPr lang="en-IN" smtClean="0"/>
              <a:t>09-01-2022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3579636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F185753-FE7A-4A3C-B5B1-99056FE5923D}" type="datetimeFigureOut">
              <a:rPr lang="en-IN" smtClean="0"/>
              <a:t>09-01-2022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82811416"/>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185753-FE7A-4A3C-B5B1-99056FE5923D}" type="datetimeFigureOut">
              <a:rPr lang="en-IN" smtClean="0"/>
              <a:t>09-01-2022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11362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13759" y="514350"/>
            <a:ext cx="2743200" cy="1028700"/>
          </a:xfrm>
        </p:spPr>
        <p:txBody>
          <a:bodyPr anchor="b">
            <a:normAutofit/>
          </a:bodyPr>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513159" y="514350"/>
            <a:ext cx="4457701" cy="398145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13759" y="1657350"/>
            <a:ext cx="2743200" cy="1568450"/>
          </a:xfrm>
        </p:spPr>
        <p:txBody>
          <a:bodyPr anchor="t">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F185753-FE7A-4A3C-B5B1-99056FE5923D}" type="datetimeFigureOut">
              <a:rPr lang="en-IN" smtClean="0"/>
              <a:t>09-01-2022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59802346"/>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42109" y="1085850"/>
            <a:ext cx="4514850" cy="857250"/>
          </a:xfrm>
        </p:spPr>
        <p:txBody>
          <a:bodyPr anchor="b">
            <a:normAutofit/>
          </a:bodyPr>
          <a:lstStyle>
            <a:lvl1pPr algn="l">
              <a:defRPr sz="21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1759" y="685800"/>
            <a:ext cx="2460731" cy="3429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3542109" y="2082800"/>
            <a:ext cx="4516041" cy="1536700"/>
          </a:xfrm>
        </p:spPr>
        <p:txBody>
          <a:bodyPr anchor="t">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F185753-FE7A-4A3C-B5B1-99056FE5923D}" type="datetimeFigureOut">
              <a:rPr lang="en-IN" smtClean="0"/>
              <a:t>09-01-2022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3310490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6905227" y="2222500"/>
            <a:ext cx="2236394" cy="2406650"/>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513159" y="3365499"/>
            <a:ext cx="6400800" cy="11303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3159" y="514351"/>
            <a:ext cx="6400800" cy="271145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28309" y="4629150"/>
            <a:ext cx="1200150" cy="273844"/>
          </a:xfrm>
          <a:prstGeom prst="rect">
            <a:avLst/>
          </a:prstGeom>
        </p:spPr>
        <p:txBody>
          <a:bodyPr vert="horz" lIns="91440" tIns="45720" rIns="91440" bIns="45720" rtlCol="0" anchor="t"/>
          <a:lstStyle>
            <a:lvl1pPr algn="r">
              <a:defRPr sz="750" b="0" i="0">
                <a:solidFill>
                  <a:schemeClr val="bg2">
                    <a:lumMod val="50000"/>
                  </a:schemeClr>
                </a:solidFill>
                <a:effectLst/>
                <a:latin typeface="+mn-lt"/>
              </a:defRPr>
            </a:lvl1pPr>
          </a:lstStyle>
          <a:p>
            <a:fld id="{2F185753-FE7A-4A3C-B5B1-99056FE5923D}" type="datetimeFigureOut">
              <a:rPr lang="en-IN" smtClean="0"/>
              <a:t>09-01-2022</a:t>
            </a:fld>
            <a:endParaRPr lang="en-IN"/>
          </a:p>
        </p:txBody>
      </p:sp>
      <p:sp>
        <p:nvSpPr>
          <p:cNvPr id="5" name="Footer Placeholder 4"/>
          <p:cNvSpPr>
            <a:spLocks noGrp="1"/>
          </p:cNvSpPr>
          <p:nvPr>
            <p:ph type="ftr" sz="quarter" idx="3"/>
          </p:nvPr>
        </p:nvSpPr>
        <p:spPr>
          <a:xfrm>
            <a:off x="513159" y="4629150"/>
            <a:ext cx="5657850" cy="273844"/>
          </a:xfrm>
          <a:prstGeom prst="rect">
            <a:avLst/>
          </a:prstGeom>
        </p:spPr>
        <p:txBody>
          <a:bodyPr vert="horz" lIns="91440" tIns="45720" rIns="91440" bIns="45720" rtlCol="0" anchor="t"/>
          <a:lstStyle>
            <a:lvl1pPr algn="l">
              <a:defRPr sz="750" b="0" i="0">
                <a:solidFill>
                  <a:schemeClr val="bg2">
                    <a:lumMod val="50000"/>
                  </a:schemeClr>
                </a:solidFill>
                <a:effectLst/>
                <a:latin typeface="+mn-lt"/>
              </a:defRPr>
            </a:lvl1pPr>
          </a:lstStyle>
          <a:p>
            <a:endParaRPr lang="en-IN"/>
          </a:p>
        </p:txBody>
      </p:sp>
      <p:sp>
        <p:nvSpPr>
          <p:cNvPr id="6" name="Slide Number Placeholder 5"/>
          <p:cNvSpPr>
            <a:spLocks noGrp="1"/>
          </p:cNvSpPr>
          <p:nvPr>
            <p:ph type="sldNum" sz="quarter" idx="4"/>
          </p:nvPr>
        </p:nvSpPr>
        <p:spPr>
          <a:xfrm>
            <a:off x="7772400" y="4183857"/>
            <a:ext cx="856684" cy="502444"/>
          </a:xfrm>
          <a:prstGeom prst="rect">
            <a:avLst/>
          </a:prstGeom>
        </p:spPr>
        <p:txBody>
          <a:bodyPr vert="horz" lIns="91440" tIns="45720" rIns="91440" bIns="45720" rtlCol="0" anchor="b"/>
          <a:lstStyle>
            <a:lvl1pPr algn="r">
              <a:defRPr sz="2400" b="0" i="0">
                <a:solidFill>
                  <a:schemeClr val="bg2">
                    <a:lumMod val="50000"/>
                  </a:schemeClr>
                </a:solidFill>
                <a:effectLst/>
                <a:latin typeface="+mn-lt"/>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83733715"/>
      </p:ext>
    </p:extLst>
  </p:cSld>
  <p:clrMap bg1="dk1" tx1="lt1" bg2="dk2" tx2="lt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 id="2147483954" r:id="rId12"/>
    <p:sldLayoutId id="2147483955" r:id="rId13"/>
    <p:sldLayoutId id="2147483956" r:id="rId14"/>
    <p:sldLayoutId id="2147483957" r:id="rId15"/>
    <p:sldLayoutId id="2147483958" r:id="rId16"/>
    <p:sldLayoutId id="2147483959" r:id="rId17"/>
    <p:sldLayoutId id="2147483960" r:id="rId18"/>
    <p:sldLayoutId id="2147483961" r:id="rId19"/>
  </p:sldLayoutIdLst>
  <p:transition>
    <p:fade thruBlk="1"/>
  </p:transition>
  <p:hf hdr="0" ftr="0" dt="0"/>
  <p:txStyles>
    <p:titleStyle>
      <a:lvl1pPr algn="l" defTabSz="342900" rtl="0" eaLnBrk="1" latinLnBrk="0" hangingPunct="1">
        <a:spcBef>
          <a:spcPct val="0"/>
        </a:spcBef>
        <a:buNone/>
        <a:defRPr sz="27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tx1"/>
        </a:buClr>
        <a:buSzPct val="80000"/>
        <a:buFont typeface="Wingdings 3" panose="05040102010807070707" pitchFamily="18" charset="2"/>
        <a:buChar char=""/>
        <a:defRPr sz="1500" kern="1200" cap="none">
          <a:solidFill>
            <a:schemeClr val="bg2">
              <a:lumMod val="75000"/>
            </a:schemeClr>
          </a:solidFill>
          <a:effectLst/>
          <a:latin typeface="+mn-lt"/>
          <a:ea typeface="+mn-ea"/>
          <a:cs typeface="+mn-cs"/>
        </a:defRPr>
      </a:lvl1pPr>
      <a:lvl2pPr marL="557213" indent="-214313" algn="l" defTabSz="342900" rtl="0" eaLnBrk="1" latinLnBrk="0" hangingPunct="1">
        <a:spcBef>
          <a:spcPct val="20000"/>
        </a:spcBef>
        <a:spcAft>
          <a:spcPts val="450"/>
        </a:spcAft>
        <a:buClr>
          <a:schemeClr val="tx1"/>
        </a:buClr>
        <a:buSzPct val="80000"/>
        <a:buFont typeface="Wingdings 3" panose="05040102010807070707" pitchFamily="18" charset="2"/>
        <a:buChar char=""/>
        <a:defRPr sz="1350" kern="1200" cap="none">
          <a:solidFill>
            <a:schemeClr val="bg2">
              <a:lumMod val="75000"/>
            </a:schemeClr>
          </a:solidFill>
          <a:effectLst/>
          <a:latin typeface="+mn-lt"/>
          <a:ea typeface="+mn-ea"/>
          <a:cs typeface="+mn-cs"/>
        </a:defRPr>
      </a:lvl2pPr>
      <a:lvl3pPr marL="900113" indent="-214313" algn="l" defTabSz="342900" rtl="0" eaLnBrk="1" latinLnBrk="0" hangingPunct="1">
        <a:spcBef>
          <a:spcPct val="20000"/>
        </a:spcBef>
        <a:spcAft>
          <a:spcPts val="450"/>
        </a:spcAft>
        <a:buClr>
          <a:schemeClr val="tx1"/>
        </a:buClr>
        <a:buSzPct val="80000"/>
        <a:buFont typeface="Wingdings 3" panose="05040102010807070707" pitchFamily="18" charset="2"/>
        <a:buChar char=""/>
        <a:defRPr sz="1200" kern="1200" cap="none">
          <a:solidFill>
            <a:schemeClr val="bg2">
              <a:lumMod val="75000"/>
            </a:schemeClr>
          </a:solidFill>
          <a:effectLst/>
          <a:latin typeface="+mn-lt"/>
          <a:ea typeface="+mn-ea"/>
          <a:cs typeface="+mn-cs"/>
        </a:defRPr>
      </a:lvl3pPr>
      <a:lvl4pPr marL="1157288" indent="-128588"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4pPr>
      <a:lvl5pPr marL="1500188" indent="-128588"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5pPr>
      <a:lvl6pPr marL="18859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6pPr>
      <a:lvl7pPr marL="22288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7pPr>
      <a:lvl8pPr marL="25717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8pPr>
      <a:lvl9pPr marL="29146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DEAA32-BDEF-4B93-BF7F-C39F57AE87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6" name="TextBox 5">
            <a:extLst>
              <a:ext uri="{FF2B5EF4-FFF2-40B4-BE49-F238E27FC236}">
                <a16:creationId xmlns:a16="http://schemas.microsoft.com/office/drawing/2014/main" id="{1FC529ED-3993-439F-8E5E-A08BFD8CCBDB}"/>
              </a:ext>
            </a:extLst>
          </p:cNvPr>
          <p:cNvSpPr txBox="1"/>
          <p:nvPr/>
        </p:nvSpPr>
        <p:spPr>
          <a:xfrm>
            <a:off x="2558845" y="1850923"/>
            <a:ext cx="3819833" cy="923330"/>
          </a:xfrm>
          <a:prstGeom prst="rect">
            <a:avLst/>
          </a:prstGeom>
          <a:noFill/>
        </p:spPr>
        <p:txBody>
          <a:bodyPr wrap="square" rtlCol="0">
            <a:spAutoFit/>
          </a:bodyPr>
          <a:lstStyle/>
          <a:p>
            <a:r>
              <a:rPr lang="en-IN" sz="5400" b="1" u="sng" dirty="0">
                <a:solidFill>
                  <a:schemeClr val="tx1">
                    <a:lumMod val="75000"/>
                    <a:lumOff val="25000"/>
                  </a:schemeClr>
                </a:solidFill>
              </a:rPr>
              <a:t>WELCOME</a:t>
            </a:r>
          </a:p>
        </p:txBody>
      </p:sp>
      <p:pic>
        <p:nvPicPr>
          <p:cNvPr id="4" name="Picture 3">
            <a:extLst>
              <a:ext uri="{FF2B5EF4-FFF2-40B4-BE49-F238E27FC236}">
                <a16:creationId xmlns:a16="http://schemas.microsoft.com/office/drawing/2014/main" id="{54A93EAC-AA8C-4A26-860D-DFC85943B5E1}"/>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67341816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8000"/>
            <a:lum/>
          </a:blip>
          <a:srcRect/>
          <a:stretch>
            <a:fillRect l="-4000" r="-4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14CDB6D-071B-4BB8-9784-5EE3A307D62F}"/>
              </a:ext>
            </a:extLst>
          </p:cNvPr>
          <p:cNvSpPr txBox="1"/>
          <p:nvPr/>
        </p:nvSpPr>
        <p:spPr>
          <a:xfrm>
            <a:off x="401893" y="873045"/>
            <a:ext cx="2794818" cy="1661993"/>
          </a:xfrm>
          <a:prstGeom prst="rect">
            <a:avLst/>
          </a:prstGeom>
          <a:noFill/>
        </p:spPr>
        <p:txBody>
          <a:bodyPr wrap="square" rtlCol="0">
            <a:spAutoFit/>
          </a:bodyPr>
          <a:lstStyle/>
          <a:p>
            <a:r>
              <a:rPr lang="en-IN" sz="2400" b="1" u="sng" dirty="0">
                <a:solidFill>
                  <a:srgbClr val="002060"/>
                </a:solidFill>
              </a:rPr>
              <a:t>APPLICATIONS</a:t>
            </a:r>
          </a:p>
          <a:p>
            <a:pPr marL="285750" indent="-285750">
              <a:buFont typeface="Arial" panose="020B0604020202020204" pitchFamily="34" charset="0"/>
              <a:buChar char="•"/>
            </a:pPr>
            <a:endParaRPr lang="en-IN" sz="2000" b="1" u="sng" dirty="0">
              <a:solidFill>
                <a:schemeClr val="tx1">
                  <a:lumMod val="75000"/>
                  <a:lumOff val="25000"/>
                </a:schemeClr>
              </a:solidFill>
            </a:endParaRPr>
          </a:p>
          <a:p>
            <a:pPr marL="285750" indent="-285750">
              <a:buFont typeface="Arial" panose="020B0604020202020204" pitchFamily="34" charset="0"/>
              <a:buChar char="•"/>
            </a:pPr>
            <a:endParaRPr lang="en-IN" sz="2000" b="1" u="sng" dirty="0">
              <a:solidFill>
                <a:schemeClr val="tx1">
                  <a:lumMod val="75000"/>
                  <a:lumOff val="25000"/>
                </a:schemeClr>
              </a:solidFill>
            </a:endParaRPr>
          </a:p>
          <a:p>
            <a:pPr marL="285750" indent="-285750">
              <a:buFont typeface="Arial" panose="020B0604020202020204" pitchFamily="34" charset="0"/>
              <a:buChar char="•"/>
            </a:pPr>
            <a:endParaRPr lang="en-IN" sz="2000" b="1" u="sng" dirty="0">
              <a:solidFill>
                <a:schemeClr val="tx1">
                  <a:lumMod val="75000"/>
                  <a:lumOff val="25000"/>
                </a:schemeClr>
              </a:solidFill>
            </a:endParaRPr>
          </a:p>
          <a:p>
            <a:endParaRPr lang="en-IN" b="1" u="sng" dirty="0">
              <a:solidFill>
                <a:schemeClr val="tx1">
                  <a:lumMod val="75000"/>
                  <a:lumOff val="25000"/>
                </a:schemeClr>
              </a:solidFill>
            </a:endParaRPr>
          </a:p>
        </p:txBody>
      </p:sp>
      <p:sp>
        <p:nvSpPr>
          <p:cNvPr id="5" name="TextBox 4">
            <a:extLst>
              <a:ext uri="{FF2B5EF4-FFF2-40B4-BE49-F238E27FC236}">
                <a16:creationId xmlns:a16="http://schemas.microsoft.com/office/drawing/2014/main" id="{EF3D2CCC-27DD-4031-9383-E1B88E8FEF90}"/>
              </a:ext>
            </a:extLst>
          </p:cNvPr>
          <p:cNvSpPr txBox="1"/>
          <p:nvPr/>
        </p:nvSpPr>
        <p:spPr>
          <a:xfrm>
            <a:off x="716218" y="1746687"/>
            <a:ext cx="8576187" cy="2523768"/>
          </a:xfrm>
          <a:prstGeom prst="rect">
            <a:avLst/>
          </a:prstGeom>
          <a:noFill/>
        </p:spPr>
        <p:txBody>
          <a:bodyPr wrap="square" rtlCol="0">
            <a:spAutoFit/>
          </a:bodyPr>
          <a:lstStyle/>
          <a:p>
            <a:pPr marL="285750" indent="-285750">
              <a:buFont typeface="Arial" panose="020B0604020202020204" pitchFamily="34" charset="0"/>
              <a:buChar char="•"/>
            </a:pPr>
            <a:r>
              <a:rPr lang="en-IN" sz="2000" dirty="0">
                <a:solidFill>
                  <a:srgbClr val="002060"/>
                </a:solidFill>
              </a:rPr>
              <a:t> </a:t>
            </a:r>
            <a:r>
              <a:rPr lang="en-IN" sz="2000" b="1" dirty="0">
                <a:solidFill>
                  <a:schemeClr val="bg1">
                    <a:lumMod val="95000"/>
                    <a:lumOff val="5000"/>
                  </a:schemeClr>
                </a:solidFill>
              </a:rPr>
              <a:t>METAVERSE REAL ESTATE APPLICATIONS</a:t>
            </a:r>
          </a:p>
          <a:p>
            <a:pPr marL="285750" indent="-285750">
              <a:buFont typeface="Arial" panose="020B0604020202020204" pitchFamily="34" charset="0"/>
              <a:buChar char="•"/>
            </a:pPr>
            <a:endParaRPr lang="en-IN" sz="2000" b="1" dirty="0">
              <a:solidFill>
                <a:schemeClr val="bg1">
                  <a:lumMod val="95000"/>
                  <a:lumOff val="5000"/>
                </a:schemeClr>
              </a:solidFill>
            </a:endParaRPr>
          </a:p>
          <a:p>
            <a:pPr marL="342900" indent="-342900">
              <a:buFont typeface="Arial" panose="020B0604020202020204" pitchFamily="34" charset="0"/>
              <a:buChar char="•"/>
            </a:pPr>
            <a:r>
              <a:rPr lang="en-IN" sz="2000" b="1" dirty="0">
                <a:solidFill>
                  <a:schemeClr val="bg1">
                    <a:lumMod val="95000"/>
                    <a:lumOff val="5000"/>
                  </a:schemeClr>
                </a:solidFill>
              </a:rPr>
              <a:t>METAVERSE PRODUCTION APLLICATIONS</a:t>
            </a:r>
          </a:p>
          <a:p>
            <a:pPr marL="342900" indent="-342900">
              <a:buFont typeface="Arial" panose="020B0604020202020204" pitchFamily="34" charset="0"/>
              <a:buChar char="•"/>
            </a:pPr>
            <a:endParaRPr lang="en-IN" sz="2000" b="1" dirty="0">
              <a:solidFill>
                <a:schemeClr val="bg1">
                  <a:lumMod val="95000"/>
                  <a:lumOff val="5000"/>
                </a:schemeClr>
              </a:solidFill>
            </a:endParaRPr>
          </a:p>
          <a:p>
            <a:pPr marL="285750" indent="-285750">
              <a:buFont typeface="Arial" panose="020B0604020202020204" pitchFamily="34" charset="0"/>
              <a:buChar char="•"/>
            </a:pPr>
            <a:r>
              <a:rPr lang="en-IN" sz="2000" b="1" dirty="0">
                <a:solidFill>
                  <a:schemeClr val="bg1">
                    <a:lumMod val="95000"/>
                    <a:lumOff val="5000"/>
                  </a:schemeClr>
                </a:solidFill>
              </a:rPr>
              <a:t> METAVERSE EDUCATION APLLICATIONS</a:t>
            </a:r>
          </a:p>
          <a:p>
            <a:r>
              <a:rPr lang="en-IN" sz="2000" b="1" dirty="0">
                <a:solidFill>
                  <a:schemeClr val="bg1">
                    <a:lumMod val="95000"/>
                    <a:lumOff val="5000"/>
                  </a:schemeClr>
                </a:solidFill>
              </a:rPr>
              <a:t> </a:t>
            </a:r>
          </a:p>
          <a:p>
            <a:pPr marL="285750" indent="-285750">
              <a:buFont typeface="Arial" panose="020B0604020202020204" pitchFamily="34" charset="0"/>
              <a:buChar char="•"/>
            </a:pPr>
            <a:r>
              <a:rPr lang="en-IN" sz="2000" b="1" dirty="0">
                <a:solidFill>
                  <a:schemeClr val="bg1">
                    <a:lumMod val="95000"/>
                    <a:lumOff val="5000"/>
                  </a:schemeClr>
                </a:solidFill>
              </a:rPr>
              <a:t> METAVERSE REATIL APPLICATIONS </a:t>
            </a:r>
          </a:p>
          <a:p>
            <a:pPr marL="285750" indent="-285750">
              <a:buFont typeface="Arial" panose="020B0604020202020204" pitchFamily="34" charset="0"/>
              <a:buChar char="•"/>
            </a:pPr>
            <a:endParaRPr lang="en-IN" sz="1800" dirty="0">
              <a:solidFill>
                <a:schemeClr val="accent2">
                  <a:lumMod val="75000"/>
                </a:schemeClr>
              </a:solidFill>
            </a:endParaRPr>
          </a:p>
        </p:txBody>
      </p:sp>
    </p:spTree>
    <p:extLst>
      <p:ext uri="{BB962C8B-B14F-4D97-AF65-F5344CB8AC3E}">
        <p14:creationId xmlns:p14="http://schemas.microsoft.com/office/powerpoint/2010/main" val="542715127"/>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2000"/>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BFF14A-E5F0-4FD5-ACDF-CB24013733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
        <p:nvSpPr>
          <p:cNvPr id="5" name="TextBox 4">
            <a:extLst>
              <a:ext uri="{FF2B5EF4-FFF2-40B4-BE49-F238E27FC236}">
                <a16:creationId xmlns:a16="http://schemas.microsoft.com/office/drawing/2014/main" id="{35020515-E5AB-426C-8951-CD184E1AFF93}"/>
              </a:ext>
            </a:extLst>
          </p:cNvPr>
          <p:cNvSpPr txBox="1"/>
          <p:nvPr/>
        </p:nvSpPr>
        <p:spPr>
          <a:xfrm>
            <a:off x="535781" y="892970"/>
            <a:ext cx="5272088" cy="1015663"/>
          </a:xfrm>
          <a:prstGeom prst="rect">
            <a:avLst/>
          </a:prstGeom>
          <a:noFill/>
        </p:spPr>
        <p:txBody>
          <a:bodyPr wrap="square" rtlCol="0">
            <a:spAutoFit/>
          </a:bodyPr>
          <a:lstStyle/>
          <a:p>
            <a:r>
              <a:rPr lang="en-IN" sz="2400" b="1" u="sng" dirty="0">
                <a:solidFill>
                  <a:srgbClr val="002060"/>
                </a:solidFill>
                <a:highlight>
                  <a:srgbClr val="FFFF00"/>
                </a:highlight>
              </a:rPr>
              <a:t>FUTURE OF METAVERSE </a:t>
            </a:r>
          </a:p>
          <a:p>
            <a:endParaRPr lang="en-IN" b="1" dirty="0">
              <a:solidFill>
                <a:srgbClr val="7030A0"/>
              </a:solidFill>
            </a:endParaRPr>
          </a:p>
          <a:p>
            <a:endParaRPr lang="en-IN" b="1" dirty="0">
              <a:solidFill>
                <a:srgbClr val="7030A0"/>
              </a:solidFill>
            </a:endParaRPr>
          </a:p>
        </p:txBody>
      </p:sp>
      <p:sp>
        <p:nvSpPr>
          <p:cNvPr id="6" name="TextBox 5">
            <a:extLst>
              <a:ext uri="{FF2B5EF4-FFF2-40B4-BE49-F238E27FC236}">
                <a16:creationId xmlns:a16="http://schemas.microsoft.com/office/drawing/2014/main" id="{844DC7FC-B630-4085-9A78-E1FEDA3EACF0}"/>
              </a:ext>
            </a:extLst>
          </p:cNvPr>
          <p:cNvSpPr txBox="1"/>
          <p:nvPr/>
        </p:nvSpPr>
        <p:spPr>
          <a:xfrm>
            <a:off x="478631" y="1694587"/>
            <a:ext cx="8186738" cy="2246769"/>
          </a:xfrm>
          <a:prstGeom prst="rect">
            <a:avLst/>
          </a:prstGeom>
          <a:noFill/>
        </p:spPr>
        <p:txBody>
          <a:bodyPr wrap="square" rtlCol="0">
            <a:spAutoFit/>
          </a:bodyPr>
          <a:lstStyle/>
          <a:p>
            <a:r>
              <a:rPr lang="en-IN" sz="2000" b="1" dirty="0">
                <a:solidFill>
                  <a:schemeClr val="bg2">
                    <a:lumMod val="50000"/>
                  </a:schemeClr>
                </a:solidFill>
              </a:rPr>
              <a:t>It looks like metaverse will be at important point in our lives in future. Therefore many investments are made .Today , while the business world is trying to adapt quickly, it is predicted that many sectors will take place metaverse in the future. From the point of computer vision, extended reality(XR) and augmented reality(</a:t>
            </a:r>
            <a:r>
              <a:rPr lang="en-IN" sz="2000" b="1" dirty="0" err="1">
                <a:solidFill>
                  <a:schemeClr val="bg2">
                    <a:lumMod val="50000"/>
                  </a:schemeClr>
                </a:solidFill>
              </a:rPr>
              <a:t>ar</a:t>
            </a:r>
            <a:r>
              <a:rPr lang="en-IN" sz="2000" b="1" dirty="0">
                <a:solidFill>
                  <a:schemeClr val="bg2">
                    <a:lumMod val="50000"/>
                  </a:schemeClr>
                </a:solidFill>
              </a:rPr>
              <a:t>)technology products will develop, or new products will begin to emerge in the future.</a:t>
            </a:r>
          </a:p>
        </p:txBody>
      </p:sp>
    </p:spTree>
    <p:extLst>
      <p:ext uri="{BB962C8B-B14F-4D97-AF65-F5344CB8AC3E}">
        <p14:creationId xmlns:p14="http://schemas.microsoft.com/office/powerpoint/2010/main" val="2288762975"/>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8000"/>
            <a:lum/>
          </a:blip>
          <a:srcRect/>
          <a:stretch>
            <a:fillRect l="-6000" r="-6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38E6D3-7632-4B4C-87EC-435D8D6690C7}"/>
              </a:ext>
            </a:extLst>
          </p:cNvPr>
          <p:cNvSpPr>
            <a:spLocks noGrp="1"/>
          </p:cNvSpPr>
          <p:nvPr>
            <p:ph type="sldNum" sz="quarter" idx="12"/>
          </p:nvPr>
        </p:nvSpPr>
        <p:spPr/>
        <p:txBody>
          <a:bodyPr>
            <a:normAutofit/>
          </a:bodyPr>
          <a:lstStyle/>
          <a:p>
            <a:pPr marL="0" lvl="0" indent="0" algn="r" rtl="0">
              <a:spcBef>
                <a:spcPts val="0"/>
              </a:spcBef>
              <a:spcAft>
                <a:spcPts val="0"/>
              </a:spcAft>
              <a:buNone/>
            </a:pPr>
            <a:fld id="{00000000-1234-1234-1234-123412341234}" type="slidenum">
              <a:rPr lang="en" smtClean="0"/>
              <a:t>12</a:t>
            </a:fld>
            <a:endParaRPr lang="en"/>
          </a:p>
        </p:txBody>
      </p:sp>
      <p:sp>
        <p:nvSpPr>
          <p:cNvPr id="3" name="TextBox 2">
            <a:extLst>
              <a:ext uri="{FF2B5EF4-FFF2-40B4-BE49-F238E27FC236}">
                <a16:creationId xmlns:a16="http://schemas.microsoft.com/office/drawing/2014/main" id="{9F014E26-B51B-4EA0-A31C-F0F12FE22A38}"/>
              </a:ext>
            </a:extLst>
          </p:cNvPr>
          <p:cNvSpPr txBox="1"/>
          <p:nvPr/>
        </p:nvSpPr>
        <p:spPr>
          <a:xfrm>
            <a:off x="2212257" y="2063918"/>
            <a:ext cx="5855110" cy="1015663"/>
          </a:xfrm>
          <a:prstGeom prst="rect">
            <a:avLst/>
          </a:prstGeom>
          <a:noFill/>
        </p:spPr>
        <p:txBody>
          <a:bodyPr wrap="square" rtlCol="0">
            <a:spAutoFit/>
          </a:bodyPr>
          <a:lstStyle/>
          <a:p>
            <a:r>
              <a:rPr lang="en-IN" sz="6000" b="1" dirty="0">
                <a:solidFill>
                  <a:srgbClr val="002060"/>
                </a:solidFill>
              </a:rPr>
              <a:t>THANK YOU</a:t>
            </a:r>
          </a:p>
        </p:txBody>
      </p:sp>
    </p:spTree>
    <p:extLst>
      <p:ext uri="{BB962C8B-B14F-4D97-AF65-F5344CB8AC3E}">
        <p14:creationId xmlns:p14="http://schemas.microsoft.com/office/powerpoint/2010/main" val="2579373779"/>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7000"/>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680CF7-8273-4DB3-968D-EFE203495998}"/>
              </a:ext>
            </a:extLst>
          </p:cNvPr>
          <p:cNvSpPr txBox="1"/>
          <p:nvPr/>
        </p:nvSpPr>
        <p:spPr>
          <a:xfrm>
            <a:off x="3292347" y="2788813"/>
            <a:ext cx="4450556" cy="707886"/>
          </a:xfrm>
          <a:prstGeom prst="rect">
            <a:avLst/>
          </a:prstGeom>
          <a:noFill/>
        </p:spPr>
        <p:txBody>
          <a:bodyPr wrap="square" rtlCol="0">
            <a:spAutoFit/>
          </a:bodyPr>
          <a:lstStyle/>
          <a:p>
            <a:r>
              <a:rPr lang="en-IN" sz="4000" b="1" dirty="0">
                <a:solidFill>
                  <a:schemeClr val="bg1">
                    <a:lumMod val="95000"/>
                    <a:lumOff val="5000"/>
                  </a:schemeClr>
                </a:solidFill>
              </a:rPr>
              <a:t>METAVERSE</a:t>
            </a:r>
          </a:p>
        </p:txBody>
      </p:sp>
      <p:sp>
        <p:nvSpPr>
          <p:cNvPr id="3" name="TextBox 2">
            <a:extLst>
              <a:ext uri="{FF2B5EF4-FFF2-40B4-BE49-F238E27FC236}">
                <a16:creationId xmlns:a16="http://schemas.microsoft.com/office/drawing/2014/main" id="{50B3EE21-6284-442B-8593-538AAD57DFE3}"/>
              </a:ext>
            </a:extLst>
          </p:cNvPr>
          <p:cNvSpPr txBox="1"/>
          <p:nvPr/>
        </p:nvSpPr>
        <p:spPr>
          <a:xfrm>
            <a:off x="0" y="3672899"/>
            <a:ext cx="4643438" cy="1292662"/>
          </a:xfrm>
          <a:prstGeom prst="rect">
            <a:avLst/>
          </a:prstGeom>
          <a:noFill/>
        </p:spPr>
        <p:txBody>
          <a:bodyPr wrap="square" rtlCol="0">
            <a:spAutoFit/>
          </a:bodyPr>
          <a:lstStyle/>
          <a:p>
            <a:r>
              <a:rPr lang="en-IN" sz="2400" b="1" dirty="0">
                <a:solidFill>
                  <a:srgbClr val="002060"/>
                </a:solidFill>
              </a:rPr>
              <a:t>PRESENTATION BY</a:t>
            </a:r>
          </a:p>
          <a:p>
            <a:r>
              <a:rPr lang="en-IN" b="1" dirty="0">
                <a:solidFill>
                  <a:srgbClr val="002060"/>
                </a:solidFill>
              </a:rPr>
              <a:t>KUNAL JEJURKAR</a:t>
            </a:r>
          </a:p>
          <a:p>
            <a:r>
              <a:rPr lang="en-IN" b="1" dirty="0">
                <a:solidFill>
                  <a:srgbClr val="002060"/>
                </a:solidFill>
              </a:rPr>
              <a:t>SAGAR BANSODE</a:t>
            </a:r>
          </a:p>
          <a:p>
            <a:r>
              <a:rPr lang="en-IN" b="1" dirty="0">
                <a:solidFill>
                  <a:srgbClr val="002060"/>
                </a:solidFill>
              </a:rPr>
              <a:t>SHUBHAM KHIRSAGAR</a:t>
            </a:r>
          </a:p>
        </p:txBody>
      </p:sp>
      <p:sp>
        <p:nvSpPr>
          <p:cNvPr id="4" name="TextBox 3">
            <a:extLst>
              <a:ext uri="{FF2B5EF4-FFF2-40B4-BE49-F238E27FC236}">
                <a16:creationId xmlns:a16="http://schemas.microsoft.com/office/drawing/2014/main" id="{EE6EF85E-2B4C-459B-B719-F472F0A3D765}"/>
              </a:ext>
            </a:extLst>
          </p:cNvPr>
          <p:cNvSpPr txBox="1"/>
          <p:nvPr/>
        </p:nvSpPr>
        <p:spPr>
          <a:xfrm>
            <a:off x="2724840" y="2239048"/>
            <a:ext cx="6201696" cy="461665"/>
          </a:xfrm>
          <a:prstGeom prst="rect">
            <a:avLst/>
          </a:prstGeom>
          <a:noFill/>
        </p:spPr>
        <p:txBody>
          <a:bodyPr wrap="square" rtlCol="0">
            <a:spAutoFit/>
          </a:bodyPr>
          <a:lstStyle/>
          <a:p>
            <a:r>
              <a:rPr lang="en-IN" sz="2400" b="1" dirty="0">
                <a:solidFill>
                  <a:schemeClr val="bg1">
                    <a:lumMod val="95000"/>
                    <a:lumOff val="5000"/>
                  </a:schemeClr>
                </a:solidFill>
              </a:rPr>
              <a:t>M.Sc(Cs) SEM-1 2021-2022</a:t>
            </a:r>
          </a:p>
        </p:txBody>
      </p:sp>
      <p:pic>
        <p:nvPicPr>
          <p:cNvPr id="8" name="Picture 7" descr="Logo, company name&#10;&#10;Description automatically generated">
            <a:extLst>
              <a:ext uri="{FF2B5EF4-FFF2-40B4-BE49-F238E27FC236}">
                <a16:creationId xmlns:a16="http://schemas.microsoft.com/office/drawing/2014/main" id="{EFEFACD1-3A77-4DE3-AB03-62BF6F69A2A2}"/>
              </a:ext>
            </a:extLst>
          </p:cNvPr>
          <p:cNvPicPr>
            <a:picLocks noChangeAspect="1"/>
          </p:cNvPicPr>
          <p:nvPr/>
        </p:nvPicPr>
        <p:blipFill>
          <a:blip r:embed="rId3"/>
          <a:stretch>
            <a:fillRect/>
          </a:stretch>
        </p:blipFill>
        <p:spPr>
          <a:xfrm>
            <a:off x="60046" y="69063"/>
            <a:ext cx="2364500" cy="1609156"/>
          </a:xfrm>
          <a:prstGeom prst="rect">
            <a:avLst/>
          </a:prstGeom>
        </p:spPr>
      </p:pic>
    </p:spTree>
    <p:extLst>
      <p:ext uri="{BB962C8B-B14F-4D97-AF65-F5344CB8AC3E}">
        <p14:creationId xmlns:p14="http://schemas.microsoft.com/office/powerpoint/2010/main" val="1224792372"/>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6000"/>
            <a:lum/>
          </a:blip>
          <a:srcRect/>
          <a:stretch>
            <a:fillRect l="-6000" r="-6000"/>
          </a:stretch>
        </a:blipFill>
        <a:effectLst/>
      </p:bgPr>
    </p:bg>
    <p:spTree>
      <p:nvGrpSpPr>
        <p:cNvPr id="1" name="Shape 197"/>
        <p:cNvGrpSpPr/>
        <p:nvPr/>
      </p:nvGrpSpPr>
      <p:grpSpPr>
        <a:xfrm>
          <a:off x="0" y="0"/>
          <a:ext cx="0" cy="0"/>
          <a:chOff x="0" y="0"/>
          <a:chExt cx="0" cy="0"/>
        </a:xfrm>
      </p:grpSpPr>
      <p:sp>
        <p:nvSpPr>
          <p:cNvPr id="199" name="Google Shape;199;p12"/>
          <p:cNvSpPr txBox="1">
            <a:spLocks noGrp="1"/>
          </p:cNvSpPr>
          <p:nvPr>
            <p:ph type="ctrTitle"/>
          </p:nvPr>
        </p:nvSpPr>
        <p:spPr>
          <a:xfrm>
            <a:off x="90842" y="29496"/>
            <a:ext cx="4955100" cy="139383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000" b="1" u="sng" dirty="0">
                <a:solidFill>
                  <a:schemeClr val="tx1">
                    <a:lumMod val="75000"/>
                    <a:lumOff val="25000"/>
                  </a:schemeClr>
                </a:solidFill>
              </a:rPr>
              <a:t>INTRODUCTION</a:t>
            </a:r>
            <a:endParaRPr sz="4000" b="1" u="sng" dirty="0">
              <a:solidFill>
                <a:schemeClr val="tx1">
                  <a:lumMod val="75000"/>
                  <a:lumOff val="25000"/>
                </a:schemeClr>
              </a:solidFill>
            </a:endParaRPr>
          </a:p>
        </p:txBody>
      </p:sp>
      <p:sp>
        <p:nvSpPr>
          <p:cNvPr id="2" name="TextBox 1">
            <a:extLst>
              <a:ext uri="{FF2B5EF4-FFF2-40B4-BE49-F238E27FC236}">
                <a16:creationId xmlns:a16="http://schemas.microsoft.com/office/drawing/2014/main" id="{535D3169-0103-4302-8C94-DB57A3F6CC38}"/>
              </a:ext>
            </a:extLst>
          </p:cNvPr>
          <p:cNvSpPr txBox="1"/>
          <p:nvPr/>
        </p:nvSpPr>
        <p:spPr>
          <a:xfrm>
            <a:off x="540668" y="1858297"/>
            <a:ext cx="8603332" cy="2585323"/>
          </a:xfrm>
          <a:prstGeom prst="rect">
            <a:avLst/>
          </a:prstGeom>
          <a:noFill/>
        </p:spPr>
        <p:txBody>
          <a:bodyPr wrap="square" rtlCol="0">
            <a:spAutoFit/>
          </a:bodyPr>
          <a:lstStyle/>
          <a:p>
            <a:pPr marL="285750" indent="-285750">
              <a:buFont typeface="Arial" panose="020B0604020202020204" pitchFamily="34" charset="0"/>
              <a:buChar char="•"/>
            </a:pPr>
            <a:r>
              <a:rPr lang="en-IN" sz="1800" b="1" dirty="0"/>
              <a:t>THE TERM METAVERSE HAS ITS ORIGIN IN THE 1992 SCIENCE FICTION NOVEL SNOW CRASH AS A PORTMANTEAU OF “META” AND “UNIVERSE”.</a:t>
            </a:r>
          </a:p>
          <a:p>
            <a:pPr marL="285750" indent="-285750">
              <a:buFont typeface="Arial" panose="020B0604020202020204" pitchFamily="34" charset="0"/>
              <a:buChar char="•"/>
            </a:pPr>
            <a:endParaRPr lang="en-IN" b="1" dirty="0"/>
          </a:p>
          <a:p>
            <a:pPr marL="285750" indent="-285750">
              <a:buFont typeface="Arial" panose="020B0604020202020204" pitchFamily="34" charset="0"/>
              <a:buChar char="•"/>
            </a:pPr>
            <a:r>
              <a:rPr lang="en-IN" sz="1800" b="1" dirty="0"/>
              <a:t>A METAVERSE IS A NETWORK OF 3D VIRTUAL WORLDS FOCUSED ON SOCIAL CONNECTIONS.</a:t>
            </a:r>
          </a:p>
          <a:p>
            <a:pPr marL="285750" indent="-285750">
              <a:buFont typeface="Arial" panose="020B0604020202020204" pitchFamily="34" charset="0"/>
              <a:buChar char="•"/>
            </a:pPr>
            <a:endParaRPr lang="en-IN" sz="1800" b="1" dirty="0"/>
          </a:p>
          <a:p>
            <a:pPr marL="285750" indent="-285750">
              <a:buFont typeface="Arial" panose="020B0604020202020204" pitchFamily="34" charset="0"/>
              <a:buChar char="•"/>
            </a:pPr>
            <a:r>
              <a:rPr lang="en-IN" b="1" dirty="0"/>
              <a:t>IT’S A COMBINATION OF MULTIPLE ELEMENTS OF TECHNOLOGY, INCLUDING VIRTUAL REALITY, AUGMENTED REALITY AND VIDEO WHERE USERS “LIVE” WITHIN A DIGITAL UNIVERSE.</a:t>
            </a:r>
            <a:endParaRPr lang="en-IN" sz="1800" b="1" dirty="0"/>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3797C3-480D-4CC0-ABF7-A848B5F5B3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pic>
        <p:nvPicPr>
          <p:cNvPr id="4098" name="Picture 2" descr="Three-layer Architecture of the Metaverse">
            <a:extLst>
              <a:ext uri="{FF2B5EF4-FFF2-40B4-BE49-F238E27FC236}">
                <a16:creationId xmlns:a16="http://schemas.microsoft.com/office/drawing/2014/main" id="{013C03BD-C88A-4C2E-A5CA-E30FC30252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314" y="1161144"/>
            <a:ext cx="7837715" cy="36612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D1EA877-4CB0-48D8-9D8B-8EFDD1C83437}"/>
              </a:ext>
            </a:extLst>
          </p:cNvPr>
          <p:cNvSpPr txBox="1"/>
          <p:nvPr/>
        </p:nvSpPr>
        <p:spPr>
          <a:xfrm>
            <a:off x="522497" y="546779"/>
            <a:ext cx="4113797" cy="400110"/>
          </a:xfrm>
          <a:prstGeom prst="rect">
            <a:avLst/>
          </a:prstGeom>
          <a:noFill/>
        </p:spPr>
        <p:txBody>
          <a:bodyPr wrap="square" rtlCol="0">
            <a:spAutoFit/>
          </a:bodyPr>
          <a:lstStyle/>
          <a:p>
            <a:r>
              <a:rPr lang="en-IN" sz="2000" b="1" u="sng" dirty="0">
                <a:solidFill>
                  <a:srgbClr val="00B0F0"/>
                </a:solidFill>
              </a:rPr>
              <a:t>ARCHITECURE OF METAVERSE</a:t>
            </a:r>
          </a:p>
        </p:txBody>
      </p:sp>
    </p:spTree>
    <p:extLst>
      <p:ext uri="{BB962C8B-B14F-4D97-AF65-F5344CB8AC3E}">
        <p14:creationId xmlns:p14="http://schemas.microsoft.com/office/powerpoint/2010/main" val="3875492018"/>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76000"/>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F22DFD-4F12-4465-A46B-DB05B63C105D}"/>
              </a:ext>
            </a:extLst>
          </p:cNvPr>
          <p:cNvSpPr txBox="1"/>
          <p:nvPr/>
        </p:nvSpPr>
        <p:spPr>
          <a:xfrm>
            <a:off x="796052" y="1468383"/>
            <a:ext cx="7551896" cy="3139321"/>
          </a:xfrm>
          <a:prstGeom prst="rect">
            <a:avLst/>
          </a:prstGeom>
          <a:noFill/>
        </p:spPr>
        <p:txBody>
          <a:bodyPr wrap="square" rtlCol="0">
            <a:spAutoFit/>
          </a:bodyPr>
          <a:lstStyle/>
          <a:p>
            <a:pPr marL="285750" indent="-285750">
              <a:buFont typeface="Arial" panose="020B0604020202020204" pitchFamily="34" charset="0"/>
              <a:buChar char="•"/>
            </a:pPr>
            <a:r>
              <a:rPr lang="en-IN" b="1" dirty="0">
                <a:solidFill>
                  <a:schemeClr val="bg1">
                    <a:lumMod val="95000"/>
                    <a:lumOff val="5000"/>
                  </a:schemeClr>
                </a:solidFill>
              </a:rPr>
              <a:t>IMAGE CLASSIFICATION</a:t>
            </a:r>
          </a:p>
          <a:p>
            <a:r>
              <a:rPr lang="en-IN" dirty="0">
                <a:solidFill>
                  <a:schemeClr val="bg1">
                    <a:lumMod val="95000"/>
                    <a:lumOff val="5000"/>
                  </a:schemeClr>
                </a:solidFill>
              </a:rPr>
              <a:t>       classifying pixel and vector groups in an image by applying specific rules is    called image classification.</a:t>
            </a:r>
          </a:p>
          <a:p>
            <a:pPr marL="285750" indent="-285750">
              <a:buFont typeface="Arial" panose="020B0604020202020204" pitchFamily="34" charset="0"/>
              <a:buChar char="•"/>
            </a:pPr>
            <a:endParaRPr lang="en-IN" dirty="0">
              <a:solidFill>
                <a:schemeClr val="bg1">
                  <a:lumMod val="95000"/>
                  <a:lumOff val="5000"/>
                </a:schemeClr>
              </a:solidFill>
            </a:endParaRPr>
          </a:p>
          <a:p>
            <a:pPr marL="285750" indent="-285750">
              <a:buFont typeface="Arial" panose="020B0604020202020204" pitchFamily="34" charset="0"/>
              <a:buChar char="•"/>
            </a:pPr>
            <a:r>
              <a:rPr lang="en-IN" b="1" dirty="0">
                <a:solidFill>
                  <a:schemeClr val="bg1">
                    <a:lumMod val="95000"/>
                    <a:lumOff val="5000"/>
                  </a:schemeClr>
                </a:solidFill>
              </a:rPr>
              <a:t>OBJECT DETECTION</a:t>
            </a:r>
          </a:p>
          <a:p>
            <a:r>
              <a:rPr lang="en-IN" dirty="0">
                <a:solidFill>
                  <a:schemeClr val="bg1">
                    <a:lumMod val="95000"/>
                    <a:lumOff val="5000"/>
                  </a:schemeClr>
                </a:solidFill>
              </a:rPr>
              <a:t>      object detection is a method used to identify and locate specific object in any image or video.</a:t>
            </a:r>
          </a:p>
          <a:p>
            <a:pPr marL="285750" indent="-285750">
              <a:buFont typeface="Arial" panose="020B0604020202020204" pitchFamily="34" charset="0"/>
              <a:buChar char="•"/>
            </a:pPr>
            <a:endParaRPr lang="en-IN" dirty="0">
              <a:solidFill>
                <a:schemeClr val="bg1">
                  <a:lumMod val="95000"/>
                  <a:lumOff val="5000"/>
                </a:schemeClr>
              </a:solidFill>
            </a:endParaRPr>
          </a:p>
          <a:p>
            <a:pPr marL="285750" indent="-285750">
              <a:buFont typeface="Arial" panose="020B0604020202020204" pitchFamily="34" charset="0"/>
              <a:buChar char="•"/>
            </a:pPr>
            <a:r>
              <a:rPr lang="en-IN" b="1" dirty="0">
                <a:solidFill>
                  <a:schemeClr val="bg1">
                    <a:lumMod val="95000"/>
                    <a:lumOff val="5000"/>
                  </a:schemeClr>
                </a:solidFill>
              </a:rPr>
              <a:t>OBJECT TRACKING</a:t>
            </a:r>
          </a:p>
          <a:p>
            <a:r>
              <a:rPr lang="en-IN" dirty="0">
                <a:solidFill>
                  <a:schemeClr val="bg1">
                    <a:lumMod val="95000"/>
                    <a:lumOff val="5000"/>
                  </a:schemeClr>
                </a:solidFill>
              </a:rPr>
              <a:t>      object tracking is defined as tracking a moving object in any or many scenes.</a:t>
            </a:r>
          </a:p>
        </p:txBody>
      </p:sp>
      <p:sp>
        <p:nvSpPr>
          <p:cNvPr id="2" name="Slide Number Placeholder 1">
            <a:extLst>
              <a:ext uri="{FF2B5EF4-FFF2-40B4-BE49-F238E27FC236}">
                <a16:creationId xmlns:a16="http://schemas.microsoft.com/office/drawing/2014/main" id="{3F96F59D-AC41-4D55-BF77-D29D90BF80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
        <p:nvSpPr>
          <p:cNvPr id="6" name="TextBox 5">
            <a:extLst>
              <a:ext uri="{FF2B5EF4-FFF2-40B4-BE49-F238E27FC236}">
                <a16:creationId xmlns:a16="http://schemas.microsoft.com/office/drawing/2014/main" id="{5DC43932-ABCB-4AF1-A002-009C957356A7}"/>
              </a:ext>
            </a:extLst>
          </p:cNvPr>
          <p:cNvSpPr txBox="1"/>
          <p:nvPr/>
        </p:nvSpPr>
        <p:spPr>
          <a:xfrm>
            <a:off x="714374" y="535796"/>
            <a:ext cx="5614987" cy="523220"/>
          </a:xfrm>
          <a:prstGeom prst="rect">
            <a:avLst/>
          </a:prstGeom>
          <a:noFill/>
        </p:spPr>
        <p:txBody>
          <a:bodyPr wrap="square" rtlCol="0">
            <a:spAutoFit/>
          </a:bodyPr>
          <a:lstStyle/>
          <a:p>
            <a:r>
              <a:rPr lang="en-IN" sz="2800" b="1" u="sng" dirty="0">
                <a:solidFill>
                  <a:srgbClr val="002060"/>
                </a:solidFill>
              </a:rPr>
              <a:t>Computer vision techniques</a:t>
            </a:r>
          </a:p>
        </p:txBody>
      </p:sp>
    </p:spTree>
    <p:extLst>
      <p:ext uri="{BB962C8B-B14F-4D97-AF65-F5344CB8AC3E}">
        <p14:creationId xmlns:p14="http://schemas.microsoft.com/office/powerpoint/2010/main" val="862797699"/>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6CBDF6-EE02-4E1A-A873-A3EE558BB5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pic>
        <p:nvPicPr>
          <p:cNvPr id="6146" name="Picture 2" descr="Seven Layers of the Metaverse: Experience, Discovery, Creator Economy, Spatial Computing, Decentralization, Human Interface, Infrastructure">
            <a:extLst>
              <a:ext uri="{FF2B5EF4-FFF2-40B4-BE49-F238E27FC236}">
                <a16:creationId xmlns:a16="http://schemas.microsoft.com/office/drawing/2014/main" id="{7644A757-D510-45A2-9A8A-853F5DF0B6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5143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1514259"/>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1000"/>
            <a:lum/>
          </a:blip>
          <a:srcRect/>
          <a:stretch>
            <a:fillRect l="-6000" r="-6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EDD993-912F-4B83-ADDC-7C9617F0F70F}"/>
              </a:ext>
            </a:extLst>
          </p:cNvPr>
          <p:cNvSpPr txBox="1"/>
          <p:nvPr/>
        </p:nvSpPr>
        <p:spPr>
          <a:xfrm>
            <a:off x="885825" y="752415"/>
            <a:ext cx="5447869" cy="461665"/>
          </a:xfrm>
          <a:prstGeom prst="rect">
            <a:avLst/>
          </a:prstGeom>
          <a:noFill/>
        </p:spPr>
        <p:txBody>
          <a:bodyPr wrap="square" rtlCol="0">
            <a:spAutoFit/>
          </a:bodyPr>
          <a:lstStyle/>
          <a:p>
            <a:r>
              <a:rPr lang="en-IN" sz="2400" b="1" u="sng" dirty="0">
                <a:solidFill>
                  <a:schemeClr val="tx2">
                    <a:lumMod val="75000"/>
                  </a:schemeClr>
                </a:solidFill>
              </a:rPr>
              <a:t>ADVANTAGES</a:t>
            </a:r>
          </a:p>
        </p:txBody>
      </p:sp>
      <p:sp>
        <p:nvSpPr>
          <p:cNvPr id="7" name="TextBox 6">
            <a:extLst>
              <a:ext uri="{FF2B5EF4-FFF2-40B4-BE49-F238E27FC236}">
                <a16:creationId xmlns:a16="http://schemas.microsoft.com/office/drawing/2014/main" id="{669F3CA1-2381-44F0-84E2-53F1B6BC42D6}"/>
              </a:ext>
            </a:extLst>
          </p:cNvPr>
          <p:cNvSpPr txBox="1"/>
          <p:nvPr/>
        </p:nvSpPr>
        <p:spPr>
          <a:xfrm>
            <a:off x="885825" y="1528763"/>
            <a:ext cx="7536656" cy="2862322"/>
          </a:xfrm>
          <a:prstGeom prst="rect">
            <a:avLst/>
          </a:prstGeom>
          <a:noFill/>
        </p:spPr>
        <p:txBody>
          <a:bodyPr wrap="square" rtlCol="0">
            <a:spAutoFit/>
          </a:bodyPr>
          <a:lstStyle/>
          <a:p>
            <a:pPr marL="285750" indent="-285750">
              <a:buFont typeface="Arial" panose="020B0604020202020204" pitchFamily="34" charset="0"/>
              <a:buChar char="•"/>
            </a:pPr>
            <a:r>
              <a:rPr lang="en-US" b="1" i="0" dirty="0">
                <a:solidFill>
                  <a:schemeClr val="bg1"/>
                </a:solidFill>
                <a:effectLst/>
                <a:latin typeface="inherit"/>
              </a:rPr>
              <a:t>Expansion of Social Media Beyond Web 2.0</a:t>
            </a:r>
          </a:p>
          <a:p>
            <a:pPr marL="285750" indent="-285750">
              <a:buFont typeface="Arial" panose="020B0604020202020204" pitchFamily="34" charset="0"/>
              <a:buChar char="•"/>
            </a:pPr>
            <a:endParaRPr lang="en-US" b="0" i="0" dirty="0">
              <a:solidFill>
                <a:schemeClr val="bg1"/>
              </a:solidFill>
              <a:effectLst/>
              <a:latin typeface="Lucida Grande"/>
            </a:endParaRPr>
          </a:p>
          <a:p>
            <a:pPr marL="285750" indent="-285750">
              <a:buFont typeface="Arial" panose="020B0604020202020204" pitchFamily="34" charset="0"/>
              <a:buChar char="•"/>
            </a:pPr>
            <a:r>
              <a:rPr lang="en-US" b="1" i="0" dirty="0">
                <a:solidFill>
                  <a:schemeClr val="bg1"/>
                </a:solidFill>
                <a:effectLst/>
                <a:latin typeface="inherit"/>
              </a:rPr>
              <a:t>Innovative Communication for Work and Education</a:t>
            </a:r>
          </a:p>
          <a:p>
            <a:pPr marL="285750" indent="-285750">
              <a:buFont typeface="Arial" panose="020B0604020202020204" pitchFamily="34" charset="0"/>
              <a:buChar char="•"/>
            </a:pPr>
            <a:endParaRPr lang="en-US" b="0" i="0" dirty="0">
              <a:solidFill>
                <a:schemeClr val="bg1"/>
              </a:solidFill>
              <a:effectLst/>
              <a:latin typeface="Lucida Grande"/>
            </a:endParaRPr>
          </a:p>
          <a:p>
            <a:pPr marL="285750" indent="-285750">
              <a:buFont typeface="Arial" panose="020B0604020202020204" pitchFamily="34" charset="0"/>
              <a:buChar char="•"/>
            </a:pPr>
            <a:r>
              <a:rPr lang="en-US" b="1" i="0" dirty="0">
                <a:solidFill>
                  <a:schemeClr val="bg1"/>
                </a:solidFill>
                <a:effectLst/>
                <a:latin typeface="inherit"/>
              </a:rPr>
              <a:t>New Opportunities for Businesses and Marketers</a:t>
            </a:r>
          </a:p>
          <a:p>
            <a:pPr marL="285750" indent="-285750">
              <a:buFont typeface="Arial" panose="020B0604020202020204" pitchFamily="34" charset="0"/>
              <a:buChar char="•"/>
            </a:pPr>
            <a:endParaRPr lang="en-US" b="0" i="0" dirty="0">
              <a:solidFill>
                <a:schemeClr val="bg1"/>
              </a:solidFill>
              <a:effectLst/>
              <a:latin typeface="Lucida Grande"/>
            </a:endParaRPr>
          </a:p>
          <a:p>
            <a:pPr marL="285750" indent="-285750">
              <a:buFont typeface="Arial" panose="020B0604020202020204" pitchFamily="34" charset="0"/>
              <a:buChar char="•"/>
            </a:pPr>
            <a:r>
              <a:rPr lang="en-US" b="1" i="0" dirty="0">
                <a:solidFill>
                  <a:schemeClr val="bg1"/>
                </a:solidFill>
                <a:effectLst/>
                <a:latin typeface="inherit"/>
              </a:rPr>
              <a:t>Complementing the Applications of Blockchain Technology</a:t>
            </a:r>
          </a:p>
          <a:p>
            <a:pPr marL="285750" indent="-285750">
              <a:buFont typeface="Arial" panose="020B0604020202020204" pitchFamily="34" charset="0"/>
              <a:buChar char="•"/>
            </a:pPr>
            <a:endParaRPr lang="en-US" b="0" i="0" dirty="0">
              <a:solidFill>
                <a:schemeClr val="bg1"/>
              </a:solidFill>
              <a:effectLst/>
              <a:latin typeface="Lucida Grande"/>
            </a:endParaRPr>
          </a:p>
          <a:p>
            <a:pPr marL="285750" indent="-285750">
              <a:buFont typeface="Arial" panose="020B0604020202020204" pitchFamily="34" charset="0"/>
              <a:buChar char="•"/>
            </a:pPr>
            <a:r>
              <a:rPr lang="en-US" b="1" i="0" dirty="0">
                <a:solidFill>
                  <a:schemeClr val="bg1"/>
                </a:solidFill>
                <a:effectLst/>
                <a:latin typeface="inherit"/>
              </a:rPr>
              <a:t>Creating and Further Promotion of a Virtual Economy</a:t>
            </a:r>
            <a:endParaRPr lang="en-US" b="0" i="0" dirty="0">
              <a:solidFill>
                <a:schemeClr val="bg1"/>
              </a:solidFill>
              <a:effectLst/>
              <a:latin typeface="Lucida Grande"/>
            </a:endParaRPr>
          </a:p>
          <a:p>
            <a:pPr marL="285750" indent="-285750">
              <a:buFont typeface="Arial" panose="020B0604020202020204" pitchFamily="34" charset="0"/>
              <a:buChar char="•"/>
            </a:pPr>
            <a:endParaRPr lang="en-US" b="0" i="0" dirty="0">
              <a:solidFill>
                <a:schemeClr val="bg1"/>
              </a:solidFill>
              <a:effectLst/>
              <a:latin typeface="Lucida Grande"/>
            </a:endParaRPr>
          </a:p>
        </p:txBody>
      </p:sp>
    </p:spTree>
    <p:extLst>
      <p:ext uri="{BB962C8B-B14F-4D97-AF65-F5344CB8AC3E}">
        <p14:creationId xmlns:p14="http://schemas.microsoft.com/office/powerpoint/2010/main" val="117992145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3000"/>
            <a:lum/>
          </a:blip>
          <a:srcRect/>
          <a:stretch>
            <a:fillRect l="-6000" r="-6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FF8554-47C9-434A-A305-0149BC6AB550}"/>
              </a:ext>
            </a:extLst>
          </p:cNvPr>
          <p:cNvSpPr>
            <a:spLocks noGrp="1"/>
          </p:cNvSpPr>
          <p:nvPr>
            <p:ph type="sldNum" sz="quarter" idx="12"/>
          </p:nvPr>
        </p:nvSpPr>
        <p:spPr/>
        <p:txBody>
          <a:bodyPr>
            <a:normAutofit/>
          </a:bodyPr>
          <a:lstStyle/>
          <a:p>
            <a:pPr marL="0" lvl="0" indent="0" algn="r" rtl="0">
              <a:spcBef>
                <a:spcPts val="0"/>
              </a:spcBef>
              <a:spcAft>
                <a:spcPts val="0"/>
              </a:spcAft>
              <a:buNone/>
            </a:pPr>
            <a:fld id="{00000000-1234-1234-1234-123412341234}" type="slidenum">
              <a:rPr lang="en" smtClean="0"/>
              <a:t>8</a:t>
            </a:fld>
            <a:endParaRPr lang="en"/>
          </a:p>
        </p:txBody>
      </p:sp>
      <p:sp>
        <p:nvSpPr>
          <p:cNvPr id="3" name="TextBox 2">
            <a:extLst>
              <a:ext uri="{FF2B5EF4-FFF2-40B4-BE49-F238E27FC236}">
                <a16:creationId xmlns:a16="http://schemas.microsoft.com/office/drawing/2014/main" id="{955266DD-F039-4D7C-8D0E-4F238BA1FDF7}"/>
              </a:ext>
            </a:extLst>
          </p:cNvPr>
          <p:cNvSpPr txBox="1"/>
          <p:nvPr/>
        </p:nvSpPr>
        <p:spPr>
          <a:xfrm>
            <a:off x="715297" y="936522"/>
            <a:ext cx="4844846" cy="738664"/>
          </a:xfrm>
          <a:prstGeom prst="rect">
            <a:avLst/>
          </a:prstGeom>
          <a:noFill/>
        </p:spPr>
        <p:txBody>
          <a:bodyPr wrap="square" rtlCol="0">
            <a:spAutoFit/>
          </a:bodyPr>
          <a:lstStyle/>
          <a:p>
            <a:r>
              <a:rPr lang="en-IN" sz="2400" b="1" u="sng" dirty="0">
                <a:solidFill>
                  <a:schemeClr val="accent2">
                    <a:lumMod val="50000"/>
                  </a:schemeClr>
                </a:solidFill>
              </a:rPr>
              <a:t>DISADVANTAGES:</a:t>
            </a:r>
            <a:endParaRPr lang="en-IN" u="sng" dirty="0">
              <a:solidFill>
                <a:schemeClr val="accent2">
                  <a:lumMod val="50000"/>
                </a:schemeClr>
              </a:solidFill>
            </a:endParaRPr>
          </a:p>
          <a:p>
            <a:endParaRPr lang="en-IN" u="sng" dirty="0">
              <a:solidFill>
                <a:schemeClr val="accent2">
                  <a:lumMod val="50000"/>
                </a:schemeClr>
              </a:solidFill>
            </a:endParaRPr>
          </a:p>
        </p:txBody>
      </p:sp>
      <p:sp>
        <p:nvSpPr>
          <p:cNvPr id="4" name="TextBox 3">
            <a:extLst>
              <a:ext uri="{FF2B5EF4-FFF2-40B4-BE49-F238E27FC236}">
                <a16:creationId xmlns:a16="http://schemas.microsoft.com/office/drawing/2014/main" id="{28520ED2-FFA0-4006-AECC-2F5365E9E281}"/>
              </a:ext>
            </a:extLst>
          </p:cNvPr>
          <p:cNvSpPr txBox="1"/>
          <p:nvPr/>
        </p:nvSpPr>
        <p:spPr>
          <a:xfrm>
            <a:off x="626806" y="2145884"/>
            <a:ext cx="7580671" cy="2862322"/>
          </a:xfrm>
          <a:prstGeom prst="rect">
            <a:avLst/>
          </a:prstGeom>
          <a:noFill/>
        </p:spPr>
        <p:txBody>
          <a:bodyPr wrap="square" rtlCol="0">
            <a:spAutoFit/>
          </a:bodyPr>
          <a:lstStyle/>
          <a:p>
            <a:pPr marL="285750" indent="-285750">
              <a:buFont typeface="Arial" panose="020B0604020202020204" pitchFamily="34" charset="0"/>
              <a:buChar char="•"/>
            </a:pPr>
            <a:r>
              <a:rPr lang="en-IN" sz="1800" b="1" dirty="0">
                <a:solidFill>
                  <a:srgbClr val="002060"/>
                </a:solidFill>
              </a:rPr>
              <a:t>REQUIRED ACCESSIBLE ADVANCED DIGITAL TECHNOLOGIES.</a:t>
            </a:r>
          </a:p>
          <a:p>
            <a:pPr marL="285750" indent="-285750">
              <a:buFont typeface="Arial" panose="020B0604020202020204" pitchFamily="34" charset="0"/>
              <a:buChar char="•"/>
            </a:pPr>
            <a:endParaRPr lang="en-IN" sz="1800" b="1" dirty="0">
              <a:solidFill>
                <a:srgbClr val="002060"/>
              </a:solidFill>
            </a:endParaRPr>
          </a:p>
          <a:p>
            <a:pPr marL="285750" indent="-285750">
              <a:buFont typeface="Arial" panose="020B0604020202020204" pitchFamily="34" charset="0"/>
              <a:buChar char="•"/>
            </a:pPr>
            <a:r>
              <a:rPr lang="en-IN" sz="1800" b="1" dirty="0">
                <a:solidFill>
                  <a:srgbClr val="002060"/>
                </a:solidFill>
              </a:rPr>
              <a:t>MAY ERODE HUMAN RELATIONSHIP AND SOCIETY.</a:t>
            </a:r>
          </a:p>
          <a:p>
            <a:pPr marL="285750" indent="-285750">
              <a:buFont typeface="Arial" panose="020B0604020202020204" pitchFamily="34" charset="0"/>
              <a:buChar char="•"/>
            </a:pPr>
            <a:endParaRPr lang="en-IN" sz="1800" b="1" dirty="0">
              <a:solidFill>
                <a:srgbClr val="002060"/>
              </a:solidFill>
            </a:endParaRPr>
          </a:p>
          <a:p>
            <a:pPr marL="285750" indent="-285750">
              <a:buFont typeface="Arial" panose="020B0604020202020204" pitchFamily="34" charset="0"/>
              <a:buChar char="•"/>
            </a:pPr>
            <a:r>
              <a:rPr lang="en-IN" sz="1800" b="1" dirty="0">
                <a:solidFill>
                  <a:srgbClr val="002060"/>
                </a:solidFill>
              </a:rPr>
              <a:t>PREVAILING AND UPCOMING PRIVACY AND SECURITY ISSUES</a:t>
            </a:r>
            <a:r>
              <a:rPr lang="en-IN" sz="1800" dirty="0">
                <a:solidFill>
                  <a:schemeClr val="accent2">
                    <a:lumMod val="50000"/>
                  </a:schemeClr>
                </a:solidFill>
              </a:rPr>
              <a:t>.</a:t>
            </a:r>
          </a:p>
          <a:p>
            <a:pPr marL="285750" indent="-285750">
              <a:buFont typeface="Arial" panose="020B0604020202020204" pitchFamily="34" charset="0"/>
              <a:buChar char="•"/>
            </a:pPr>
            <a:endParaRPr lang="en-IN" sz="1800" dirty="0">
              <a:solidFill>
                <a:schemeClr val="accent2">
                  <a:lumMod val="50000"/>
                </a:schemeClr>
              </a:solidFill>
            </a:endParaRPr>
          </a:p>
          <a:p>
            <a:pPr marL="285750" indent="-285750">
              <a:buFont typeface="Arial" panose="020B0604020202020204" pitchFamily="34" charset="0"/>
              <a:buChar char="•"/>
            </a:pPr>
            <a:endParaRPr lang="en-IN" sz="1800" dirty="0"/>
          </a:p>
          <a:p>
            <a:pPr marL="285750" indent="-285750">
              <a:buFont typeface="Arial" panose="020B0604020202020204" pitchFamily="34" charset="0"/>
              <a:buChar char="•"/>
            </a:pPr>
            <a:endParaRPr lang="en-IN" sz="1800" dirty="0"/>
          </a:p>
          <a:p>
            <a:pPr marL="285750" indent="-285750">
              <a:buFont typeface="Arial" panose="020B0604020202020204" pitchFamily="34" charset="0"/>
              <a:buChar char="•"/>
            </a:pPr>
            <a:endParaRPr lang="en-IN" sz="1800"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1892251721"/>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4BDBF4-D952-4116-8677-F228342B57A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
        <p:nvSpPr>
          <p:cNvPr id="5" name="TextBox 4">
            <a:extLst>
              <a:ext uri="{FF2B5EF4-FFF2-40B4-BE49-F238E27FC236}">
                <a16:creationId xmlns:a16="http://schemas.microsoft.com/office/drawing/2014/main" id="{D8E30BBC-FB57-495C-ADE7-9F2F5327787B}"/>
              </a:ext>
            </a:extLst>
          </p:cNvPr>
          <p:cNvSpPr txBox="1"/>
          <p:nvPr/>
        </p:nvSpPr>
        <p:spPr>
          <a:xfrm>
            <a:off x="212008" y="624088"/>
            <a:ext cx="5762932" cy="400110"/>
          </a:xfrm>
          <a:prstGeom prst="rect">
            <a:avLst/>
          </a:prstGeom>
          <a:noFill/>
        </p:spPr>
        <p:txBody>
          <a:bodyPr wrap="square">
            <a:spAutoFit/>
          </a:bodyPr>
          <a:lstStyle/>
          <a:p>
            <a:r>
              <a:rPr lang="en-IN" sz="2000" b="1" u="sng" dirty="0">
                <a:solidFill>
                  <a:schemeClr val="tx2">
                    <a:lumMod val="75000"/>
                  </a:schemeClr>
                </a:solidFill>
              </a:rPr>
              <a:t>TOP COMPANIES BUILIDING METAVERSE </a:t>
            </a:r>
          </a:p>
        </p:txBody>
      </p:sp>
      <p:pic>
        <p:nvPicPr>
          <p:cNvPr id="4" name="Picture 3" descr="Logo&#10;&#10;Description automatically generated">
            <a:extLst>
              <a:ext uri="{FF2B5EF4-FFF2-40B4-BE49-F238E27FC236}">
                <a16:creationId xmlns:a16="http://schemas.microsoft.com/office/drawing/2014/main" id="{28AE22AF-FFC4-4A55-9B2D-5305F5038E25}"/>
              </a:ext>
            </a:extLst>
          </p:cNvPr>
          <p:cNvPicPr>
            <a:picLocks noChangeAspect="1"/>
          </p:cNvPicPr>
          <p:nvPr/>
        </p:nvPicPr>
        <p:blipFill>
          <a:blip r:embed="rId2"/>
          <a:stretch>
            <a:fillRect/>
          </a:stretch>
        </p:blipFill>
        <p:spPr>
          <a:xfrm>
            <a:off x="-207317" y="2756374"/>
            <a:ext cx="4151471" cy="1860719"/>
          </a:xfrm>
          <a:prstGeom prst="rect">
            <a:avLst/>
          </a:prstGeom>
        </p:spPr>
      </p:pic>
      <p:pic>
        <p:nvPicPr>
          <p:cNvPr id="7" name="Picture 6" descr="Shape&#10;&#10;Description automatically generated with low confidence">
            <a:extLst>
              <a:ext uri="{FF2B5EF4-FFF2-40B4-BE49-F238E27FC236}">
                <a16:creationId xmlns:a16="http://schemas.microsoft.com/office/drawing/2014/main" id="{4C3726AF-EBB9-4FC2-8185-05FAB1F93F1B}"/>
              </a:ext>
            </a:extLst>
          </p:cNvPr>
          <p:cNvPicPr>
            <a:picLocks noChangeAspect="1"/>
          </p:cNvPicPr>
          <p:nvPr/>
        </p:nvPicPr>
        <p:blipFill>
          <a:blip r:embed="rId3"/>
          <a:stretch>
            <a:fillRect/>
          </a:stretch>
        </p:blipFill>
        <p:spPr>
          <a:xfrm>
            <a:off x="3944154" y="1429277"/>
            <a:ext cx="1234918" cy="1234918"/>
          </a:xfrm>
          <a:prstGeom prst="rect">
            <a:avLst/>
          </a:prstGeom>
        </p:spPr>
      </p:pic>
      <p:pic>
        <p:nvPicPr>
          <p:cNvPr id="11" name="Picture 10" descr="A picture containing text, sign, dark, close&#10;&#10;Description automatically generated">
            <a:extLst>
              <a:ext uri="{FF2B5EF4-FFF2-40B4-BE49-F238E27FC236}">
                <a16:creationId xmlns:a16="http://schemas.microsoft.com/office/drawing/2014/main" id="{C735701F-F3F8-46D2-B733-4F50B5FED604}"/>
              </a:ext>
            </a:extLst>
          </p:cNvPr>
          <p:cNvPicPr>
            <a:picLocks noChangeAspect="1"/>
          </p:cNvPicPr>
          <p:nvPr/>
        </p:nvPicPr>
        <p:blipFill>
          <a:blip r:embed="rId4"/>
          <a:stretch>
            <a:fillRect/>
          </a:stretch>
        </p:blipFill>
        <p:spPr>
          <a:xfrm>
            <a:off x="421187" y="1823968"/>
            <a:ext cx="2894464" cy="626252"/>
          </a:xfrm>
          <a:prstGeom prst="rect">
            <a:avLst/>
          </a:prstGeom>
        </p:spPr>
      </p:pic>
      <p:pic>
        <p:nvPicPr>
          <p:cNvPr id="13" name="Picture 12" descr="Logo, icon&#10;&#10;Description automatically generated">
            <a:extLst>
              <a:ext uri="{FF2B5EF4-FFF2-40B4-BE49-F238E27FC236}">
                <a16:creationId xmlns:a16="http://schemas.microsoft.com/office/drawing/2014/main" id="{B5210474-B2D2-4296-AA2F-A25FEFDA34A4}"/>
              </a:ext>
            </a:extLst>
          </p:cNvPr>
          <p:cNvPicPr>
            <a:picLocks noChangeAspect="1"/>
          </p:cNvPicPr>
          <p:nvPr/>
        </p:nvPicPr>
        <p:blipFill>
          <a:blip r:embed="rId5"/>
          <a:stretch>
            <a:fillRect/>
          </a:stretch>
        </p:blipFill>
        <p:spPr>
          <a:xfrm>
            <a:off x="3975974" y="3069274"/>
            <a:ext cx="1234918" cy="1234918"/>
          </a:xfrm>
          <a:prstGeom prst="rect">
            <a:avLst/>
          </a:prstGeom>
        </p:spPr>
      </p:pic>
      <p:pic>
        <p:nvPicPr>
          <p:cNvPr id="15" name="Picture 14" descr="A picture containing night sky&#10;&#10;Description automatically generated">
            <a:extLst>
              <a:ext uri="{FF2B5EF4-FFF2-40B4-BE49-F238E27FC236}">
                <a16:creationId xmlns:a16="http://schemas.microsoft.com/office/drawing/2014/main" id="{363AE58E-756E-433C-B3DF-7D5DC8E389AE}"/>
              </a:ext>
            </a:extLst>
          </p:cNvPr>
          <p:cNvPicPr>
            <a:picLocks noChangeAspect="1"/>
          </p:cNvPicPr>
          <p:nvPr/>
        </p:nvPicPr>
        <p:blipFill>
          <a:blip r:embed="rId6"/>
          <a:stretch>
            <a:fillRect/>
          </a:stretch>
        </p:blipFill>
        <p:spPr>
          <a:xfrm>
            <a:off x="5867358" y="2421221"/>
            <a:ext cx="2613226" cy="957017"/>
          </a:xfrm>
          <a:prstGeom prst="rect">
            <a:avLst/>
          </a:prstGeom>
        </p:spPr>
      </p:pic>
    </p:spTree>
    <p:extLst>
      <p:ext uri="{BB962C8B-B14F-4D97-AF65-F5344CB8AC3E}">
        <p14:creationId xmlns:p14="http://schemas.microsoft.com/office/powerpoint/2010/main" val="1414976645"/>
      </p:ext>
    </p:extLst>
  </p:cSld>
  <p:clrMapOvr>
    <a:masterClrMapping/>
  </p:clrMapOvr>
  <p:transition spd="slow">
    <p:wipe/>
  </p:transition>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Slice</Template>
  <TotalTime>407</TotalTime>
  <Words>323</Words>
  <Application>Microsoft Office PowerPoint</Application>
  <PresentationFormat>On-screen Show (16:9)</PresentationFormat>
  <Paragraphs>64</Paragraphs>
  <Slides>12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Wingdings 3</vt:lpstr>
      <vt:lpstr>Century Gothic</vt:lpstr>
      <vt:lpstr>Arial</vt:lpstr>
      <vt:lpstr>Lucida Grande</vt:lpstr>
      <vt:lpstr>inherit</vt:lpstr>
      <vt:lpstr>Slice</vt:lpstr>
      <vt:lpstr>PowerPoint Presentation</vt:lpstr>
      <vt:lpstr>PowerPoint Presentation</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Kunal Jejurkar</cp:lastModifiedBy>
  <cp:revision>9</cp:revision>
  <dcterms:modified xsi:type="dcterms:W3CDTF">2022-01-09T13:16:58Z</dcterms:modified>
</cp:coreProperties>
</file>